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8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B79C4-771B-4BBA-A1D6-DC758D37579B}" type="datetimeFigureOut">
              <a:rPr lang="en-AU" smtClean="0"/>
              <a:t>29/07/2011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7B4E0-59D3-4E4A-B5B3-082541B8E34D}" type="slidenum">
              <a:rPr lang="en-AU" smtClean="0"/>
              <a:t>‹#›</a:t>
            </a:fld>
            <a:endParaRPr lang="en-A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B79C4-771B-4BBA-A1D6-DC758D37579B}" type="datetimeFigureOut">
              <a:rPr lang="en-AU" smtClean="0"/>
              <a:t>29/07/2011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7B4E0-59D3-4E4A-B5B3-082541B8E34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B79C4-771B-4BBA-A1D6-DC758D37579B}" type="datetimeFigureOut">
              <a:rPr lang="en-AU" smtClean="0"/>
              <a:t>29/07/2011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7B4E0-59D3-4E4A-B5B3-082541B8E34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B79C4-771B-4BBA-A1D6-DC758D37579B}" type="datetimeFigureOut">
              <a:rPr lang="en-AU" smtClean="0"/>
              <a:t>29/07/2011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7B4E0-59D3-4E4A-B5B3-082541B8E34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B79C4-771B-4BBA-A1D6-DC758D37579B}" type="datetimeFigureOut">
              <a:rPr lang="en-AU" smtClean="0"/>
              <a:t>29/07/2011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7B4E0-59D3-4E4A-B5B3-082541B8E34D}" type="slidenum">
              <a:rPr lang="en-AU" smtClean="0"/>
              <a:t>‹#›</a:t>
            </a:fld>
            <a:endParaRPr lang="en-A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B79C4-771B-4BBA-A1D6-DC758D37579B}" type="datetimeFigureOut">
              <a:rPr lang="en-AU" smtClean="0"/>
              <a:t>29/07/2011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7B4E0-59D3-4E4A-B5B3-082541B8E34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B79C4-771B-4BBA-A1D6-DC758D37579B}" type="datetimeFigureOut">
              <a:rPr lang="en-AU" smtClean="0"/>
              <a:t>29/07/2011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7B4E0-59D3-4E4A-B5B3-082541B8E34D}" type="slidenum">
              <a:rPr lang="en-AU" smtClean="0"/>
              <a:t>‹#›</a:t>
            </a:fld>
            <a:endParaRPr lang="en-A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B79C4-771B-4BBA-A1D6-DC758D37579B}" type="datetimeFigureOut">
              <a:rPr lang="en-AU" smtClean="0"/>
              <a:t>29/07/2011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7B4E0-59D3-4E4A-B5B3-082541B8E34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B79C4-771B-4BBA-A1D6-DC758D37579B}" type="datetimeFigureOut">
              <a:rPr lang="en-AU" smtClean="0"/>
              <a:t>29/07/2011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7B4E0-59D3-4E4A-B5B3-082541B8E34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B79C4-771B-4BBA-A1D6-DC758D37579B}" type="datetimeFigureOut">
              <a:rPr lang="en-AU" smtClean="0"/>
              <a:t>29/07/2011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7B4E0-59D3-4E4A-B5B3-082541B8E34D}" type="slidenum">
              <a:rPr lang="en-AU" smtClean="0"/>
              <a:t>‹#›</a:t>
            </a:fld>
            <a:endParaRPr lang="en-A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B79C4-771B-4BBA-A1D6-DC758D37579B}" type="datetimeFigureOut">
              <a:rPr lang="en-AU" smtClean="0"/>
              <a:t>29/07/2011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7B4E0-59D3-4E4A-B5B3-082541B8E34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897B79C4-771B-4BBA-A1D6-DC758D37579B}" type="datetimeFigureOut">
              <a:rPr lang="en-AU" smtClean="0"/>
              <a:t>29/07/2011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0527B4E0-59D3-4E4A-B5B3-082541B8E34D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504" y="116632"/>
            <a:ext cx="8856984" cy="6552728"/>
          </a:xfrm>
        </p:spPr>
        <p:txBody>
          <a:bodyPr>
            <a:normAutofit/>
          </a:bodyPr>
          <a:lstStyle/>
          <a:p>
            <a:endParaRPr lang="en-AU" sz="2800" b="1" u="sng" dirty="0" smtClean="0">
              <a:solidFill>
                <a:srgbClr val="FF0000"/>
              </a:solidFill>
            </a:endParaRPr>
          </a:p>
          <a:p>
            <a:pPr algn="ctr"/>
            <a:r>
              <a:rPr lang="en-AU" sz="2800" b="1" u="sng" dirty="0" smtClean="0">
                <a:solidFill>
                  <a:srgbClr val="FF0000"/>
                </a:solidFill>
              </a:rPr>
              <a:t>“Check your Understanding”</a:t>
            </a:r>
          </a:p>
          <a:p>
            <a:pPr algn="l"/>
            <a:r>
              <a:rPr lang="en-AU" sz="2800" dirty="0" smtClean="0">
                <a:solidFill>
                  <a:schemeClr val="tx1"/>
                </a:solidFill>
              </a:rPr>
              <a:t>1.In Traditional Aboriginal society there would be many more people you would call ‘brother’ or ‘sister’. Explain why. What special features of Aboriginal culture arises from this?”</a:t>
            </a:r>
          </a:p>
          <a:p>
            <a:pPr algn="l"/>
            <a:endParaRPr lang="en-AU" sz="2800" dirty="0">
              <a:solidFill>
                <a:schemeClr val="tx1"/>
              </a:solidFill>
            </a:endParaRPr>
          </a:p>
          <a:p>
            <a:pPr algn="l"/>
            <a:endParaRPr lang="en-AU" sz="2800" dirty="0" smtClean="0">
              <a:solidFill>
                <a:schemeClr val="tx1"/>
              </a:solidFill>
            </a:endParaRPr>
          </a:p>
          <a:p>
            <a:pPr algn="l"/>
            <a:r>
              <a:rPr lang="en-AU" sz="2800" dirty="0" smtClean="0">
                <a:solidFill>
                  <a:schemeClr val="tx1"/>
                </a:solidFill>
              </a:rPr>
              <a:t>2.When were initiation ceremonies held, and what was their purpose?</a:t>
            </a:r>
          </a:p>
          <a:p>
            <a:pPr algn="l"/>
            <a:endParaRPr lang="en-AU" sz="2800" dirty="0"/>
          </a:p>
        </p:txBody>
      </p:sp>
    </p:spTree>
    <p:extLst>
      <p:ext uri="{BB962C8B-B14F-4D97-AF65-F5344CB8AC3E}">
        <p14:creationId xmlns:p14="http://schemas.microsoft.com/office/powerpoint/2010/main" val="2927894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6000328"/>
          </a:xfrm>
        </p:spPr>
        <p:txBody>
          <a:bodyPr/>
          <a:lstStyle/>
          <a:p>
            <a:pPr marL="0" indent="0" algn="ctr">
              <a:buNone/>
            </a:pPr>
            <a:r>
              <a:rPr lang="en-AU" b="1" u="sng" dirty="0" smtClean="0">
                <a:solidFill>
                  <a:srgbClr val="FF0000"/>
                </a:solidFill>
              </a:rPr>
              <a:t>“Using Sources” </a:t>
            </a:r>
          </a:p>
          <a:p>
            <a:pPr marL="0" indent="0">
              <a:buNone/>
            </a:pPr>
            <a:r>
              <a:rPr lang="en-AU" sz="2800" dirty="0" smtClean="0">
                <a:solidFill>
                  <a:srgbClr val="FF0000"/>
                </a:solidFill>
              </a:rPr>
              <a:t>Source 9.3.3 </a:t>
            </a:r>
          </a:p>
          <a:p>
            <a:pPr marL="0" indent="0">
              <a:buNone/>
            </a:pPr>
            <a:r>
              <a:rPr lang="en-AU" sz="2800" dirty="0" smtClean="0"/>
              <a:t>2. What roles for men and women are indicated in source 9.3.3? </a:t>
            </a:r>
          </a:p>
          <a:p>
            <a:pPr marL="0" indent="0">
              <a:buNone/>
            </a:pPr>
            <a:endParaRPr lang="en-AU" sz="2800" dirty="0"/>
          </a:p>
          <a:p>
            <a:pPr marL="0" indent="0">
              <a:buNone/>
            </a:pPr>
            <a:endParaRPr lang="en-AU" sz="2800" dirty="0" smtClean="0"/>
          </a:p>
          <a:p>
            <a:pPr marL="0" indent="0">
              <a:buNone/>
            </a:pPr>
            <a:endParaRPr lang="en-AU" sz="2800" dirty="0" smtClean="0"/>
          </a:p>
          <a:p>
            <a:pPr marL="0" indent="0">
              <a:buNone/>
            </a:pPr>
            <a:r>
              <a:rPr lang="en-AU" sz="2800" dirty="0" smtClean="0"/>
              <a:t>3. From your reading of source 9.3.3, explain how children would have been educated in a traditional community</a:t>
            </a:r>
            <a:r>
              <a:rPr lang="en-AU" dirty="0" smtClean="0"/>
              <a:t>.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295234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072336"/>
          </a:xfrm>
        </p:spPr>
        <p:txBody>
          <a:bodyPr/>
          <a:lstStyle/>
          <a:p>
            <a:pPr marL="0" indent="0" algn="ctr">
              <a:buNone/>
            </a:pPr>
            <a:r>
              <a:rPr lang="en-AU" b="1" u="sng" dirty="0" smtClean="0">
                <a:solidFill>
                  <a:srgbClr val="FF0000"/>
                </a:solidFill>
              </a:rPr>
              <a:t>Adding to your glossary</a:t>
            </a:r>
            <a:endParaRPr lang="en-AU" b="1" u="sng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AU" b="1" smtClean="0"/>
          </a:p>
          <a:p>
            <a:pPr marL="0" indent="0">
              <a:buNone/>
            </a:pPr>
            <a:r>
              <a:rPr lang="en-AU" b="1" smtClean="0"/>
              <a:t>Corroboree</a:t>
            </a:r>
            <a:r>
              <a:rPr lang="en-AU" b="1" dirty="0" smtClean="0"/>
              <a:t>:</a:t>
            </a:r>
          </a:p>
          <a:p>
            <a:pPr marL="0" indent="0">
              <a:buNone/>
            </a:pPr>
            <a:endParaRPr lang="en-AU" b="1" dirty="0"/>
          </a:p>
          <a:p>
            <a:pPr marL="0" indent="0">
              <a:buNone/>
            </a:pPr>
            <a:r>
              <a:rPr lang="en-AU" b="1" dirty="0" smtClean="0"/>
              <a:t>A traditional Aboriginal dance for community entertainment or to celebrate a sacred event. </a:t>
            </a:r>
            <a:endParaRPr lang="en-AU" b="1" dirty="0"/>
          </a:p>
        </p:txBody>
      </p:sp>
    </p:spTree>
    <p:extLst>
      <p:ext uri="{BB962C8B-B14F-4D97-AF65-F5344CB8AC3E}">
        <p14:creationId xmlns:p14="http://schemas.microsoft.com/office/powerpoint/2010/main" val="128434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29</TotalTime>
  <Words>111</Words>
  <Application>Microsoft Office PowerPoint</Application>
  <PresentationFormat>On-screen Show (4:3)</PresentationFormat>
  <Paragraphs>18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Clarity</vt:lpstr>
      <vt:lpstr>PowerPoint Presentation</vt:lpstr>
      <vt:lpstr>PowerPoint Presentation</vt:lpstr>
      <vt:lpstr>PowerPoint Presentation</vt:lpstr>
    </vt:vector>
  </TitlesOfParts>
  <Company>St Johns College Dubbo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Kate Astley</dc:creator>
  <cp:lastModifiedBy>Kate Astley</cp:lastModifiedBy>
  <cp:revision>5</cp:revision>
  <dcterms:created xsi:type="dcterms:W3CDTF">2011-07-28T23:47:50Z</dcterms:created>
  <dcterms:modified xsi:type="dcterms:W3CDTF">2011-07-29T00:17:37Z</dcterms:modified>
</cp:coreProperties>
</file>